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19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09" d="100"/>
          <a:sy n="109" d="100"/>
        </p:scale>
        <p:origin x="-1176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AU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72F00-DE11-3D43-90E9-0BE4209C9175}" type="datetimeFigureOut">
              <a:rPr lang="en-US" smtClean="0"/>
              <a:t>1/09/15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C0E7B-5343-EC48-8B80-D8E64886A3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27878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72F00-DE11-3D43-90E9-0BE4209C9175}" type="datetimeFigureOut">
              <a:rPr lang="en-US" smtClean="0"/>
              <a:t>1/09/15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C0E7B-5343-EC48-8B80-D8E64886A3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40255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72F00-DE11-3D43-90E9-0BE4209C9175}" type="datetimeFigureOut">
              <a:rPr lang="en-US" smtClean="0"/>
              <a:t>1/09/15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C0E7B-5343-EC48-8B80-D8E64886A3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67531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72F00-DE11-3D43-90E9-0BE4209C9175}" type="datetimeFigureOut">
              <a:rPr lang="en-US" smtClean="0"/>
              <a:t>1/09/15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C0E7B-5343-EC48-8B80-D8E64886A3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4037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72F00-DE11-3D43-90E9-0BE4209C9175}" type="datetimeFigureOut">
              <a:rPr lang="en-US" smtClean="0"/>
              <a:t>1/09/15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C0E7B-5343-EC48-8B80-D8E64886A3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7890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72F00-DE11-3D43-90E9-0BE4209C9175}" type="datetimeFigureOut">
              <a:rPr lang="en-US" smtClean="0"/>
              <a:t>1/09/15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C0E7B-5343-EC48-8B80-D8E64886A3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15070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72F00-DE11-3D43-90E9-0BE4209C9175}" type="datetimeFigureOut">
              <a:rPr lang="en-US" smtClean="0"/>
              <a:t>1/09/15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C0E7B-5343-EC48-8B80-D8E64886A3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58412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72F00-DE11-3D43-90E9-0BE4209C9175}" type="datetimeFigureOut">
              <a:rPr lang="en-US" smtClean="0"/>
              <a:t>1/09/15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C0E7B-5343-EC48-8B80-D8E64886A3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6048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72F00-DE11-3D43-90E9-0BE4209C9175}" type="datetimeFigureOut">
              <a:rPr lang="en-US" smtClean="0"/>
              <a:t>1/09/15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C0E7B-5343-EC48-8B80-D8E64886A3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97109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72F00-DE11-3D43-90E9-0BE4209C9175}" type="datetimeFigureOut">
              <a:rPr lang="en-US" smtClean="0"/>
              <a:t>1/09/15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C0E7B-5343-EC48-8B80-D8E64886A3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61145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72F00-DE11-3D43-90E9-0BE4209C9175}" type="datetimeFigureOut">
              <a:rPr lang="en-US" smtClean="0"/>
              <a:t>1/09/15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C0E7B-5343-EC48-8B80-D8E64886A3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98277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F72F00-DE11-3D43-90E9-0BE4209C9175}" type="datetimeFigureOut">
              <a:rPr lang="en-US" smtClean="0"/>
              <a:t>1/09/15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AC0E7B-5343-EC48-8B80-D8E64886A3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17189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4" Type="http://schemas.openxmlformats.org/officeDocument/2006/relationships/image" Target="../media/image3.jpg"/><Relationship Id="rId5" Type="http://schemas.openxmlformats.org/officeDocument/2006/relationships/image" Target="../media/image4.jp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ages-4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482780">
            <a:off x="463856" y="223269"/>
            <a:ext cx="3593081" cy="3593081"/>
          </a:xfrm>
          <a:prstGeom prst="rect">
            <a:avLst/>
          </a:prstGeom>
        </p:spPr>
      </p:pic>
      <p:pic>
        <p:nvPicPr>
          <p:cNvPr id="6" name="Picture 5" descr="790e27f9ee780d639018ea684b738bfc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35363">
            <a:off x="4845547" y="3433924"/>
            <a:ext cx="4341005" cy="2894003"/>
          </a:xfrm>
          <a:prstGeom prst="rect">
            <a:avLst/>
          </a:prstGeom>
        </p:spPr>
      </p:pic>
      <p:pic>
        <p:nvPicPr>
          <p:cNvPr id="7" name="Picture 6" descr="Back-Drop-With-Lights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75601">
            <a:off x="119063" y="3002661"/>
            <a:ext cx="5116250" cy="3412499"/>
          </a:xfrm>
          <a:prstGeom prst="rect">
            <a:avLst/>
          </a:prstGeom>
        </p:spPr>
      </p:pic>
      <p:pic>
        <p:nvPicPr>
          <p:cNvPr id="8" name="Picture 7" descr="$_12 (1)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37824">
            <a:off x="4907112" y="91989"/>
            <a:ext cx="3835400" cy="3797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22652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855</TotalTime>
  <Words>0</Words>
  <Application>Microsoft Macintosh PowerPoint</Application>
  <PresentationFormat>On-screen Show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Bright Studio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Nigel Jones</dc:creator>
  <cp:lastModifiedBy>Nigel Jones</cp:lastModifiedBy>
  <cp:revision>2</cp:revision>
  <dcterms:created xsi:type="dcterms:W3CDTF">2015-09-01T12:58:50Z</dcterms:created>
  <dcterms:modified xsi:type="dcterms:W3CDTF">2015-09-02T03:14:50Z</dcterms:modified>
</cp:coreProperties>
</file>